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80" r:id="rId12"/>
    <p:sldId id="266" r:id="rId13"/>
    <p:sldId id="267" r:id="rId14"/>
    <p:sldId id="268" r:id="rId15"/>
    <p:sldId id="269" r:id="rId16"/>
    <p:sldId id="270" r:id="rId17"/>
    <p:sldId id="276" r:id="rId18"/>
    <p:sldId id="271" r:id="rId19"/>
    <p:sldId id="272" r:id="rId20"/>
    <p:sldId id="273" r:id="rId21"/>
    <p:sldId id="274" r:id="rId22"/>
    <p:sldId id="281" r:id="rId23"/>
    <p:sldId id="275" r:id="rId24"/>
    <p:sldId id="277" r:id="rId25"/>
    <p:sldId id="282" r:id="rId26"/>
    <p:sldId id="279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74" autoAdjust="0"/>
    <p:restoredTop sz="94660"/>
  </p:normalViewPr>
  <p:slideViewPr>
    <p:cSldViewPr snapToGrid="0">
      <p:cViewPr varScale="1">
        <p:scale>
          <a:sx n="70" d="100"/>
          <a:sy n="70" d="100"/>
        </p:scale>
        <p:origin x="75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DDA51639-B2D6-4652-B8C3-1B4C224A7BAF}" type="datetimeFigureOut">
              <a:rPr lang="en-US" dirty="0"/>
              <a:t>9/11/2013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6AA8-A04B-4104-9AE2-BD48D340E27F}" type="datetimeFigureOut">
              <a:rPr lang="en-US" dirty="0"/>
              <a:t>9/11/2013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BF79-FAC6-4A96-8DE1-F7B82E2E1652}" type="datetimeFigureOut">
              <a:rPr lang="en-US" dirty="0"/>
              <a:t>9/11/2013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F5DD9-2C52-442D-92E2-8072C0C3D7CD}" type="datetimeFigureOut">
              <a:rPr lang="en-US" dirty="0"/>
              <a:t>9/11/2013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C44961B7-6B89-48AB-966F-622E2788EECC}" type="datetimeFigureOut">
              <a:rPr lang="en-US" dirty="0"/>
              <a:t>9/11/2013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D6FB-79CC-4683-A046-BBE785BA1BED}" type="datetimeFigureOut">
              <a:rPr lang="en-US" dirty="0"/>
              <a:t>9/11/2013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2B3E8-48F1-4B23-8498-D8A04A81EC9C}" type="datetimeFigureOut">
              <a:rPr lang="en-US" dirty="0"/>
              <a:t>9/11/2013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90D90-AA62-404D-A741-635B4370F9CB}" type="datetimeFigureOut">
              <a:rPr lang="en-US" dirty="0"/>
              <a:t>9/11/2013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02E4-6836-46D1-9DBB-3C27C0DD3A89}" type="datetimeFigureOut">
              <a:rPr lang="en-US" dirty="0"/>
              <a:t>9/11/2013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31DD-A141-4471-BCF9-C6073EDD7E20}" type="datetimeFigureOut">
              <a:rPr lang="en-US" dirty="0"/>
              <a:t>9/11/2013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AB334A90-EB03-42F3-8859-2C2B2724C058}" type="datetimeFigureOut">
              <a:rPr lang="en-US" dirty="0"/>
              <a:t>9/11/2013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BC48EC7-AF6A-48D3-8284-14BACBEBDD84}" type="datetimeFigureOut">
              <a:rPr lang="en-US" dirty="0"/>
              <a:t>9/11/2013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2651" y="2773651"/>
            <a:ext cx="6137092" cy="2590800"/>
          </a:xfrm>
        </p:spPr>
        <p:txBody>
          <a:bodyPr/>
          <a:lstStyle/>
          <a:p>
            <a:r>
              <a:rPr lang="en-US" dirty="0" err="1" smtClean="0">
                <a:latin typeface="Brady Bunch Remastered" panose="020B0600020202020204" pitchFamily="34" charset="0"/>
              </a:rPr>
              <a:t>Mes</a:t>
            </a:r>
            <a:r>
              <a:rPr lang="en-US" dirty="0" smtClean="0">
                <a:latin typeface="Brady Bunch Remastered" panose="020B0600020202020204" pitchFamily="34" charset="0"/>
              </a:rPr>
              <a:t> </a:t>
            </a:r>
            <a:r>
              <a:rPr lang="en-US" dirty="0" err="1" smtClean="0">
                <a:latin typeface="Brady Bunch Remastered" panose="020B0600020202020204" pitchFamily="34" charset="0"/>
              </a:rPr>
              <a:t>vacances</a:t>
            </a:r>
            <a:r>
              <a:rPr lang="en-US" dirty="0" smtClean="0">
                <a:latin typeface="Brady Bunch Remastered" panose="020B0600020202020204" pitchFamily="34" charset="0"/>
              </a:rPr>
              <a:t> </a:t>
            </a:r>
            <a:r>
              <a:rPr lang="en-US" dirty="0" err="1" smtClean="0">
                <a:latin typeface="Brady Bunch Remastered" panose="020B0600020202020204" pitchFamily="34" charset="0"/>
              </a:rPr>
              <a:t>d’été</a:t>
            </a:r>
            <a:endParaRPr lang="en-US" dirty="0">
              <a:latin typeface="Brady Bunch Remastered" panose="020B0600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2651" y="2055193"/>
            <a:ext cx="6137092" cy="457201"/>
          </a:xfrm>
        </p:spPr>
        <p:txBody>
          <a:bodyPr>
            <a:normAutofit/>
          </a:bodyPr>
          <a:lstStyle/>
          <a:p>
            <a:r>
              <a:rPr lang="en-US" sz="2400" dirty="0" err="1" smtClean="0"/>
              <a:t>Aujourd’hui</a:t>
            </a:r>
            <a:r>
              <a:rPr lang="en-US" sz="2400" dirty="0" smtClean="0"/>
              <a:t>, je </a:t>
            </a:r>
            <a:r>
              <a:rPr lang="en-US" sz="2400" dirty="0" err="1" smtClean="0"/>
              <a:t>vous</a:t>
            </a:r>
            <a:r>
              <a:rPr lang="en-US" sz="2400" dirty="0" smtClean="0"/>
              <a:t> </a:t>
            </a:r>
            <a:r>
              <a:rPr lang="en-US" sz="2400" dirty="0" err="1" smtClean="0"/>
              <a:t>parle</a:t>
            </a:r>
            <a:r>
              <a:rPr lang="en-US" sz="2400" dirty="0" smtClean="0"/>
              <a:t> de…</a:t>
            </a:r>
            <a:endParaRPr lang="en-US" sz="2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9743" y="1421946"/>
            <a:ext cx="3011260" cy="4005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5601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77586" y="223729"/>
            <a:ext cx="410255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4000" dirty="0" smtClean="0"/>
              <a:t>Mon parfum préféré, c’est le spéculoos.  C’est délicieux</a:t>
            </a:r>
            <a:r>
              <a:rPr lang="fr-FR" sz="4000" dirty="0"/>
              <a:t>!</a:t>
            </a:r>
            <a:endParaRPr lang="fr-FR" sz="4000" dirty="0" smtClean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0141" y="223729"/>
            <a:ext cx="3318782" cy="44478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0130" y="3668327"/>
            <a:ext cx="4368574" cy="2922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2" t="24452" r="17607" b="16686"/>
          <a:stretch/>
        </p:blipFill>
        <p:spPr bwMode="auto">
          <a:xfrm>
            <a:off x="277586" y="4671581"/>
            <a:ext cx="4444976" cy="1919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3351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4096" y="1966427"/>
            <a:ext cx="10058400" cy="1371600"/>
          </a:xfrm>
        </p:spPr>
        <p:txBody>
          <a:bodyPr/>
          <a:lstStyle/>
          <a:p>
            <a:pPr algn="ctr"/>
            <a:r>
              <a:rPr lang="fr-FR" dirty="0" smtClean="0"/>
              <a:t>Répondez aux questions 1 à 5.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169759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77585" y="1285086"/>
            <a:ext cx="410255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4000" dirty="0" smtClean="0"/>
              <a:t>J’ai passé trois jours à Paris et ensuite, je suis allée à Biarritz.</a:t>
            </a: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18"/>
          <a:stretch/>
        </p:blipFill>
        <p:spPr bwMode="auto">
          <a:xfrm>
            <a:off x="4738007" y="234843"/>
            <a:ext cx="5545726" cy="641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1325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7584" y="191072"/>
            <a:ext cx="1165860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4000" dirty="0" smtClean="0"/>
              <a:t>J’ai passé deux semaines à Biarritz et j’ai beaucoup fait!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808" y="2596242"/>
            <a:ext cx="3747407" cy="3747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218215" y="2530953"/>
            <a:ext cx="419099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4000" dirty="0" smtClean="0"/>
              <a:t>Je suis allée au musée du chocolat.</a:t>
            </a: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9098">
            <a:off x="7805322" y="2970012"/>
            <a:ext cx="3943287" cy="2957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8890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3991" y="310243"/>
            <a:ext cx="3156858" cy="3156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77586" y="191072"/>
            <a:ext cx="52251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4000" dirty="0" smtClean="0"/>
              <a:t>J’ai fait du </a:t>
            </a:r>
            <a:r>
              <a:rPr lang="fr-FR" sz="4000" dirty="0" err="1" smtClean="0"/>
              <a:t>paddle</a:t>
            </a:r>
            <a:r>
              <a:rPr lang="fr-FR" sz="4000" dirty="0" smtClean="0"/>
              <a:t> à la Grande Plage.</a:t>
            </a: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584" y="3559629"/>
            <a:ext cx="11663265" cy="3061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4714" y="310243"/>
            <a:ext cx="1858736" cy="3166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770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7586" y="191072"/>
            <a:ext cx="592727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4000" dirty="0" smtClean="0"/>
              <a:t>Et j’ai fait du surf à la Côte des Basques. </a:t>
            </a:r>
          </a:p>
          <a:p>
            <a:pPr algn="ctr">
              <a:lnSpc>
                <a:spcPct val="150000"/>
              </a:lnSpc>
            </a:pPr>
            <a:r>
              <a:rPr lang="fr-FR" sz="4000" dirty="0" smtClean="0"/>
              <a:t>(La CDB et la Grande Plage sont les 2 </a:t>
            </a:r>
            <a:r>
              <a:rPr lang="fr-FR" sz="4000" dirty="0" smtClean="0"/>
              <a:t>plages principales à Biarritz).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4856" y="2041070"/>
            <a:ext cx="5377543" cy="4033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3926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7586" y="191072"/>
            <a:ext cx="592727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4000" dirty="0" smtClean="0"/>
              <a:t>J’ai visité le Musée de la Mer où j’ai vu beaucoup de beaux poissons.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394"/>
          <a:stretch/>
        </p:blipFill>
        <p:spPr bwMode="auto">
          <a:xfrm>
            <a:off x="6096000" y="2947308"/>
            <a:ext cx="5829300" cy="3649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0603" y="310243"/>
            <a:ext cx="2637065" cy="263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8106" y="3878037"/>
            <a:ext cx="2718707" cy="2718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1101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7586" y="1060867"/>
            <a:ext cx="5454141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4000" dirty="0" smtClean="0"/>
              <a:t>Le 14 juillet, j’ai regardé le feu d’artifice à la plage, pour la fête nationale française.</a:t>
            </a: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4412" y="3415357"/>
            <a:ext cx="3210157" cy="3210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04"/>
          <a:stretch/>
        </p:blipFill>
        <p:spPr bwMode="auto">
          <a:xfrm>
            <a:off x="5932449" y="205199"/>
            <a:ext cx="2811965" cy="3210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4413" y="205200"/>
            <a:ext cx="3210157" cy="3210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7007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7586" y="191072"/>
            <a:ext cx="592727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4000" dirty="0" smtClean="0"/>
              <a:t>Après Biarritz, je suis allée à Nice. J’y ai passé trois jours.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700" y="3053393"/>
            <a:ext cx="4768007" cy="3576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7395" y="191071"/>
            <a:ext cx="4828745" cy="6438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0010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7586" y="191072"/>
            <a:ext cx="592727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4000" dirty="0" smtClean="0"/>
              <a:t>C’est une très belle ville aussi et j’ai acheté beaucoup de cadeaux pour ma famille.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9258" y="191072"/>
            <a:ext cx="4837588" cy="6450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4341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9308" y="234181"/>
            <a:ext cx="5210763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4000" dirty="0" smtClean="0"/>
              <a:t>Mes vacances ont été géniales parce que j’ai voyagé en France!  </a:t>
            </a:r>
          </a:p>
          <a:p>
            <a:pPr algn="ctr">
              <a:lnSpc>
                <a:spcPct val="150000"/>
              </a:lnSpc>
            </a:pPr>
            <a:r>
              <a:rPr lang="fr-FR" sz="4000" dirty="0" smtClean="0"/>
              <a:t>Je suis allée à Paris, à Biarritz, et à Nice.</a:t>
            </a:r>
            <a:endParaRPr lang="fr-FR" sz="4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8721" y="326571"/>
            <a:ext cx="6213321" cy="6253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val 1"/>
          <p:cNvSpPr/>
          <p:nvPr/>
        </p:nvSpPr>
        <p:spPr>
          <a:xfrm>
            <a:off x="8294914" y="1583871"/>
            <a:ext cx="832757" cy="440872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1039285" y="5268684"/>
            <a:ext cx="832757" cy="440872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6749142" y="5339441"/>
            <a:ext cx="832757" cy="440872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542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992586" y="191072"/>
            <a:ext cx="592727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4000" dirty="0" smtClean="0"/>
              <a:t>J’ai aussi fait un tour d’Eze, une très, très vieille ville, près de Nice.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043" y="2083898"/>
            <a:ext cx="6038896" cy="4529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5705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92886" y="191072"/>
            <a:ext cx="3526969" cy="5806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3600" dirty="0" smtClean="0"/>
              <a:t>Un jour, je suis allé en Italie, où j’ai mangé de la pizza et des pâtes – dans le même repas </a:t>
            </a:r>
            <a:r>
              <a:rPr lang="fr-FR" sz="3600" dirty="0" smtClean="0">
                <a:sym typeface="Wingdings" pitchFamily="2" charset="2"/>
              </a:rPr>
              <a:t></a:t>
            </a:r>
            <a:endParaRPr lang="fr-FR" sz="3600" dirty="0" smtClean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764" y="1121227"/>
            <a:ext cx="4106636" cy="5475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6258" y="1121226"/>
            <a:ext cx="4116628" cy="5475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2055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4096" y="1966427"/>
            <a:ext cx="10058400" cy="1371600"/>
          </a:xfrm>
        </p:spPr>
        <p:txBody>
          <a:bodyPr/>
          <a:lstStyle/>
          <a:p>
            <a:pPr algn="ctr"/>
            <a:r>
              <a:rPr lang="fr-FR" dirty="0" smtClean="0"/>
              <a:t>Répondez aux questions 7 à 10.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964270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92885" y="1395403"/>
            <a:ext cx="352696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3600" dirty="0" smtClean="0"/>
              <a:t>J’adore l’architecture et la cuisine en France!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371" y="246745"/>
            <a:ext cx="4811485" cy="641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7206" y="375557"/>
            <a:ext cx="5829300" cy="582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372" y="217450"/>
            <a:ext cx="4833456" cy="6444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0901" y="832758"/>
            <a:ext cx="5829300" cy="582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4443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xit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xit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53" presetClass="exit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7889" y="280281"/>
            <a:ext cx="1174621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3600" dirty="0" smtClean="0"/>
              <a:t>Après trois semaines en France, je suis rentrée aux Etats-Unis.  Mes vacances en France ont été trop courtes et après mon voyage, j’ai travaillé au restaurant le reste de l’été.</a:t>
            </a: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8364" y="3607393"/>
            <a:ext cx="3925267" cy="294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8736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4096" y="1966427"/>
            <a:ext cx="10058400" cy="1371600"/>
          </a:xfrm>
        </p:spPr>
        <p:txBody>
          <a:bodyPr/>
          <a:lstStyle/>
          <a:p>
            <a:pPr algn="ctr"/>
            <a:r>
              <a:rPr lang="fr-FR" dirty="0" smtClean="0"/>
              <a:t>Répondez aux questions 11 </a:t>
            </a:r>
            <a:r>
              <a:rPr lang="fr-FR" smtClean="0"/>
              <a:t>à 13.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8557053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9612" y="791239"/>
            <a:ext cx="7478974" cy="4751505"/>
          </a:xfrm>
        </p:spPr>
        <p:txBody>
          <a:bodyPr>
            <a:normAutofit/>
          </a:bodyPr>
          <a:lstStyle/>
          <a:p>
            <a:r>
              <a:rPr lang="fr-FR" dirty="0" smtClean="0"/>
              <a:t>Maintenant, écrivez deux choses au sujet de mon voyage sur le post-it.</a:t>
            </a:r>
            <a:br>
              <a:rPr lang="fr-FR" dirty="0" smtClean="0"/>
            </a:br>
            <a:endParaRPr lang="fr-F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 r="14410"/>
          <a:stretch/>
        </p:blipFill>
        <p:spPr>
          <a:xfrm>
            <a:off x="492712" y="1795392"/>
            <a:ext cx="3055706" cy="2674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2076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9308" y="577081"/>
            <a:ext cx="5210763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4000" dirty="0" smtClean="0"/>
              <a:t>J’ai pris un avion de Newark à Paris.</a:t>
            </a:r>
          </a:p>
          <a:p>
            <a:pPr algn="ctr">
              <a:lnSpc>
                <a:spcPct val="150000"/>
              </a:lnSpc>
            </a:pPr>
            <a:endParaRPr lang="fr-FR" sz="4000" dirty="0"/>
          </a:p>
          <a:p>
            <a:pPr algn="ctr">
              <a:lnSpc>
                <a:spcPct val="150000"/>
              </a:lnSpc>
            </a:pPr>
            <a:r>
              <a:rPr lang="fr-FR" sz="4000" dirty="0" smtClean="0"/>
              <a:t>Je suis arrivée à Paris le 11 juillet.</a:t>
            </a:r>
            <a:endParaRPr lang="fr-FR" sz="4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5420" y="1163586"/>
            <a:ext cx="5064579" cy="3815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6717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9308" y="577081"/>
            <a:ext cx="5210763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4000" dirty="0" smtClean="0"/>
              <a:t>J’ai loué* un petit studio près** de la Tour Eiffel.</a:t>
            </a:r>
          </a:p>
          <a:p>
            <a:pPr algn="ctr">
              <a:lnSpc>
                <a:spcPct val="150000"/>
              </a:lnSpc>
            </a:pPr>
            <a:endParaRPr lang="fr-FR" sz="4000" dirty="0"/>
          </a:p>
          <a:p>
            <a:pPr algn="ctr">
              <a:lnSpc>
                <a:spcPct val="150000"/>
              </a:lnSpc>
            </a:pPr>
            <a:r>
              <a:rPr lang="fr-FR" sz="4000" dirty="0" smtClean="0"/>
              <a:t>* louer = to </a:t>
            </a:r>
            <a:r>
              <a:rPr lang="fr-FR" sz="4000" dirty="0" err="1" smtClean="0"/>
              <a:t>rent</a:t>
            </a:r>
            <a:endParaRPr lang="fr-FR" sz="4000" dirty="0" smtClean="0"/>
          </a:p>
          <a:p>
            <a:pPr algn="ctr">
              <a:lnSpc>
                <a:spcPct val="150000"/>
              </a:lnSpc>
            </a:pPr>
            <a:r>
              <a:rPr lang="fr-FR" sz="4000" dirty="0" smtClean="0"/>
              <a:t>** près de = </a:t>
            </a:r>
            <a:r>
              <a:rPr lang="fr-FR" sz="4000" dirty="0" err="1" smtClean="0"/>
              <a:t>near</a:t>
            </a:r>
            <a:endParaRPr lang="fr-FR" sz="4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0071" y="577081"/>
            <a:ext cx="5314950" cy="531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4502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2696" y="244142"/>
            <a:ext cx="4016148" cy="5013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1067" y="244142"/>
            <a:ext cx="4321629" cy="5762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99" y="244142"/>
            <a:ext cx="3468167" cy="4624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0" y="5883866"/>
            <a:ext cx="119688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3200" dirty="0" smtClean="0"/>
              <a:t>J’ai vu la Tour Eiffel et j’en ai pris beaucoup de photos.</a:t>
            </a:r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2418730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sphotos-a-dfw.xx.fbcdn.net/hphotos-ash4/998720_10201666408808597_2066000656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6598" y="440872"/>
            <a:ext cx="7608206" cy="5706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9309" y="1401123"/>
            <a:ext cx="407729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4000" dirty="0" smtClean="0"/>
              <a:t>J’ai fait des promenades à côté de la Seine.</a:t>
            </a:r>
            <a:endParaRPr lang="fr-FR" sz="4000" dirty="0"/>
          </a:p>
        </p:txBody>
      </p:sp>
    </p:spTree>
    <p:extLst>
      <p:ext uri="{BB962C8B-B14F-4D97-AF65-F5344CB8AC3E}">
        <p14:creationId xmlns:p14="http://schemas.microsoft.com/office/powerpoint/2010/main" val="3013426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sphotos-a-dfw.xx.fbcdn.net/hphotos-prn1/994194_10201671151887171_2035077392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226710"/>
            <a:ext cx="4791982" cy="6389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947556" y="219317"/>
            <a:ext cx="7037613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4000" dirty="0" smtClean="0"/>
              <a:t>J’ai fait un pique-nique devant la Tour Eiffel.  J’ai mangé du pain, de la confiture, du fromage, et un abricot, et j’ai bu un peu de vin rouge </a:t>
            </a:r>
            <a:r>
              <a:rPr lang="fr-FR" sz="4000" dirty="0" smtClean="0">
                <a:sym typeface="Wingdings" pitchFamily="2" charset="2"/>
              </a:rPr>
              <a:t>et de vin blanc.</a:t>
            </a:r>
            <a:endParaRPr lang="fr-FR" sz="4000" dirty="0" smtClean="0"/>
          </a:p>
        </p:txBody>
      </p:sp>
    </p:spTree>
    <p:extLst>
      <p:ext uri="{BB962C8B-B14F-4D97-AF65-F5344CB8AC3E}">
        <p14:creationId xmlns:p14="http://schemas.microsoft.com/office/powerpoint/2010/main" val="3428392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sphotos-a-dfw.xx.fbcdn.net/hphotos-ash4/1012411_10201687930786633_691767950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1757" y="228600"/>
            <a:ext cx="4931229" cy="3698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35402" y="2688609"/>
            <a:ext cx="446178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4000" dirty="0" smtClean="0"/>
              <a:t>A Paris, je </a:t>
            </a:r>
            <a:r>
              <a:rPr lang="fr-FR" sz="4000" dirty="0" smtClean="0"/>
              <a:t>suis allée à </a:t>
            </a:r>
            <a:r>
              <a:rPr lang="fr-FR" sz="4000" dirty="0" err="1" smtClean="0"/>
              <a:t>Ladurée</a:t>
            </a:r>
            <a:r>
              <a:rPr lang="fr-FR" sz="4000" dirty="0" smtClean="0"/>
              <a:t> pour acheter des macarons.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4814" y="3241221"/>
            <a:ext cx="4495800" cy="337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6577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13" r="12715" b="11793"/>
          <a:stretch/>
        </p:blipFill>
        <p:spPr bwMode="auto">
          <a:xfrm>
            <a:off x="234043" y="212271"/>
            <a:ext cx="8926285" cy="6388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9160328" y="1513686"/>
            <a:ext cx="276361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4000" dirty="0" smtClean="0"/>
              <a:t>Quel parfum choisiriez-vous?</a:t>
            </a:r>
          </a:p>
        </p:txBody>
      </p:sp>
    </p:spTree>
    <p:extLst>
      <p:ext uri="{BB962C8B-B14F-4D97-AF65-F5344CB8AC3E}">
        <p14:creationId xmlns:p14="http://schemas.microsoft.com/office/powerpoint/2010/main" val="2019182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TC103457510[[fn=Savon]]</Template>
  <TotalTime>167</TotalTime>
  <Words>418</Words>
  <Application>Microsoft Office PowerPoint</Application>
  <PresentationFormat>Widescreen</PresentationFormat>
  <Paragraphs>35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Brady Bunch Remastered</vt:lpstr>
      <vt:lpstr>Century Gothic</vt:lpstr>
      <vt:lpstr>Garamond</vt:lpstr>
      <vt:lpstr>Wingdings</vt:lpstr>
      <vt:lpstr>Savon</vt:lpstr>
      <vt:lpstr>Mes vacances d’été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Répondez aux questions 1 à 5.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Répondez aux questions 7 à 10.</vt:lpstr>
      <vt:lpstr>PowerPoint Presentation</vt:lpstr>
      <vt:lpstr>PowerPoint Presentation</vt:lpstr>
      <vt:lpstr>Répondez aux questions 11 à 13.</vt:lpstr>
      <vt:lpstr>Maintenant, écrivez deux choses au sujet de mon voyage sur le post-it.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Mes vacances d’été</dc:title>
  <dc:creator>Danielle Berndt</dc:creator>
  <cp:lastModifiedBy>Danielle Berndt</cp:lastModifiedBy>
  <cp:revision>21</cp:revision>
  <dcterms:created xsi:type="dcterms:W3CDTF">2013-09-10T15:38:34Z</dcterms:created>
  <dcterms:modified xsi:type="dcterms:W3CDTF">2013-09-11T11:47:10Z</dcterms:modified>
</cp:coreProperties>
</file>